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99" r:id="rId6"/>
    <p:sldId id="308" r:id="rId7"/>
    <p:sldId id="259" r:id="rId8"/>
    <p:sldId id="309" r:id="rId9"/>
    <p:sldId id="315" r:id="rId10"/>
    <p:sldId id="311" r:id="rId11"/>
    <p:sldId id="310" r:id="rId12"/>
    <p:sldId id="300" r:id="rId13"/>
    <p:sldId id="285" r:id="rId14"/>
    <p:sldId id="286" r:id="rId15"/>
    <p:sldId id="287" r:id="rId16"/>
    <p:sldId id="301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3" r:id="rId25"/>
    <p:sldId id="271" r:id="rId26"/>
    <p:sldId id="278" r:id="rId27"/>
    <p:sldId id="277" r:id="rId28"/>
    <p:sldId id="274" r:id="rId29"/>
    <p:sldId id="279" r:id="rId30"/>
    <p:sldId id="280" r:id="rId31"/>
    <p:sldId id="281" r:id="rId32"/>
    <p:sldId id="282" r:id="rId33"/>
    <p:sldId id="316" r:id="rId34"/>
    <p:sldId id="273" r:id="rId35"/>
    <p:sldId id="319" r:id="rId36"/>
    <p:sldId id="296" r:id="rId37"/>
    <p:sldId id="320" r:id="rId38"/>
    <p:sldId id="321" r:id="rId39"/>
    <p:sldId id="322" r:id="rId40"/>
    <p:sldId id="305" r:id="rId41"/>
    <p:sldId id="318" r:id="rId42"/>
    <p:sldId id="306" r:id="rId43"/>
    <p:sldId id="317" r:id="rId44"/>
    <p:sldId id="323" r:id="rId45"/>
    <p:sldId id="302" r:id="rId46"/>
    <p:sldId id="324" r:id="rId47"/>
    <p:sldId id="304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1">
                <a:lumMod val="75000"/>
                <a:alpha val="64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 w="50800" cmpd="dbl">
                <a:solidFill>
                  <a:schemeClr val="tx1"/>
                </a:solidFill>
                <a:prstDash val="sysDot"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D6-4C7C-8A98-EF3CBEBDEB3C}"/>
              </c:ext>
            </c:extLst>
          </c:dPt>
          <c:cat>
            <c:numRef>
              <c:f>Лист1!$A$2:$A$12</c:f>
              <c:numCache>
                <c:formatCode>General</c:formatCode>
                <c:ptCount val="11"/>
              </c:numCache>
            </c:num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D6-4C7C-8A98-EF3CBEBDE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7"/>
        <c:axId val="550412536"/>
        <c:axId val="550409400"/>
      </c:barChart>
      <c:catAx>
        <c:axId val="550412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0409400"/>
        <c:crosses val="autoZero"/>
        <c:auto val="1"/>
        <c:lblAlgn val="ctr"/>
        <c:lblOffset val="100"/>
        <c:noMultiLvlLbl val="0"/>
      </c:catAx>
      <c:valAx>
        <c:axId val="550409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0412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1">
                <a:lumMod val="75000"/>
                <a:alpha val="64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Лист1!$A$2:$A$12</c:f>
              <c:numCache>
                <c:formatCode>General</c:formatCode>
                <c:ptCount val="11"/>
              </c:numCache>
            </c:num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12</c:v>
                </c:pt>
                <c:pt idx="1">
                  <c:v>11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20</c:v>
                </c:pt>
                <c:pt idx="1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F1-4C25-8115-6BB32A5A6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7"/>
        <c:axId val="540671808"/>
        <c:axId val="540667104"/>
      </c:barChart>
      <c:catAx>
        <c:axId val="540671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0667104"/>
        <c:crosses val="autoZero"/>
        <c:auto val="1"/>
        <c:lblAlgn val="ctr"/>
        <c:lblOffset val="100"/>
        <c:noMultiLvlLbl val="0"/>
      </c:catAx>
      <c:valAx>
        <c:axId val="540667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067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55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32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84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37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28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7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20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46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144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1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13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EE88D-3AA3-47BE-AFF6-4508A37C8B5D}" type="datetimeFigureOut">
              <a:rPr lang="ru-RU" smtClean="0"/>
              <a:t>17.07.2017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C8295-5CAE-42E9-86BA-207031E725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5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2.wikia.nocookie.net/lotr/images/8/8d/Gandalf-2.jpg/revision/latest?cb=20130209172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90" y="-162047"/>
            <a:ext cx="9672577" cy="72544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610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ая выноска 11"/>
          <p:cNvSpPr/>
          <p:nvPr/>
        </p:nvSpPr>
        <p:spPr>
          <a:xfrm>
            <a:off x="347944" y="4513997"/>
            <a:ext cx="1967948" cy="1123121"/>
          </a:xfrm>
          <a:prstGeom prst="wedgeRectCallout">
            <a:avLst>
              <a:gd name="adj1" fmla="val 111249"/>
              <a:gd name="adj2" fmla="val -1132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144386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ая выноска 9"/>
          <p:cNvSpPr/>
          <p:nvPr/>
        </p:nvSpPr>
        <p:spPr>
          <a:xfrm>
            <a:off x="9788447" y="4272535"/>
            <a:ext cx="1967948" cy="1123121"/>
          </a:xfrm>
          <a:prstGeom prst="wedgeRectCallout">
            <a:avLst>
              <a:gd name="adj1" fmla="val -133264"/>
              <a:gd name="adj2" fmla="val 27148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- 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43828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67696" y="1670472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19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p.widewallpapers.net/2k/roads/1600x900/road-1600x900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0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oviecricket.com/wp-content/uploads/2014/03/MatrixBluePillRedPi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" r="5462"/>
          <a:stretch/>
        </p:blipFill>
        <p:spPr bwMode="auto">
          <a:xfrm>
            <a:off x="-324465" y="0"/>
            <a:ext cx="12477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7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tvoygorodets.ru/image/upload/2016/01/5a/5ab869a8879af4ba0023bdc263d8680d9b5253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" t="5042" r="1188" b="12459"/>
          <a:stretch/>
        </p:blipFill>
        <p:spPr bwMode="auto">
          <a:xfrm>
            <a:off x="1" y="0"/>
            <a:ext cx="12192000" cy="70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3041" y="410203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</p:spTree>
    <p:extLst>
      <p:ext uri="{BB962C8B-B14F-4D97-AF65-F5344CB8AC3E}">
        <p14:creationId xmlns:p14="http://schemas.microsoft.com/office/powerpoint/2010/main" val="115865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013416" y="0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решить проблемы?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232"/>
            <a:ext cx="4739641" cy="26660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8" y="3734752"/>
            <a:ext cx="4739640" cy="266604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58" y="4191952"/>
            <a:ext cx="4739641" cy="26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44" y="0"/>
            <a:ext cx="7450036" cy="68174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8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p.widewallpapers.net/2k/roads/1600x900/road-1600x900-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73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№1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092" y="2847682"/>
            <a:ext cx="76447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пути </a:t>
            </a:r>
          </a:p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развития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4" descr="http://gencegitim.com.tr/wp-content/uploads/2015/01/psikolojik-rehberlik-pd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830571"/>
            <a:ext cx="5591175" cy="3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3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2.wikia.nocookie.net/lotr/images/8/8d/Gandalf-2.jpg/revision/latest?cb=20130209172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90" y="-162047"/>
            <a:ext cx="9672577" cy="72544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07568" y="4941168"/>
            <a:ext cx="11486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400" b="1" dirty="0" err="1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Wizard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400" b="1" i="1" dirty="0">
              <a:ln>
                <a:solidFill>
                  <a:schemeClr val="tx2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61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oviecricket.com/wp-content/uploads/2014/03/MatrixBluePillRedPi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" r="5462"/>
          <a:stretch/>
        </p:blipFill>
        <p:spPr bwMode="auto">
          <a:xfrm>
            <a:off x="-324465" y="0"/>
            <a:ext cx="12477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  <a:endParaRPr lang="ru-R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4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51000"/>
                </a:schemeClr>
              </a:gs>
              <a:gs pos="100000">
                <a:schemeClr val="bg1">
                  <a:lumMod val="99000"/>
                  <a:lumOff val="1000"/>
                  <a:alpha val="13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№2</a:t>
            </a:r>
          </a:p>
        </p:txBody>
      </p:sp>
      <p:pic>
        <p:nvPicPr>
          <p:cNvPr id="6" name="Picture 4" descr="Image result for ra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967" y="2001940"/>
            <a:ext cx="5905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41092" y="2847682"/>
            <a:ext cx="76447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Экспертная </a:t>
            </a:r>
          </a:p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оценка 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11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tvoygorodets.ru/image/upload/2016/01/5a/5ab869a8879af4ba0023bdc263d8680d9b52539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" t="5042" r="1188" b="12459"/>
          <a:stretch/>
        </p:blipFill>
        <p:spPr bwMode="auto">
          <a:xfrm>
            <a:off x="1" y="0"/>
            <a:ext cx="12192000" cy="70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13041" y="410203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26000"/>
                </a:schemeClr>
              </a:gs>
              <a:gs pos="98000">
                <a:schemeClr val="bg1">
                  <a:lumMod val="99000"/>
                  <a:lumOff val="1000"/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</p:spTree>
    <p:extLst>
      <p:ext uri="{BB962C8B-B14F-4D97-AF65-F5344CB8AC3E}">
        <p14:creationId xmlns:p14="http://schemas.microsoft.com/office/powerpoint/2010/main" val="1421453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1093" y="380707"/>
            <a:ext cx="7644713" cy="8617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  <a:alpha val="15000"/>
                </a:schemeClr>
              </a:gs>
              <a:gs pos="100000">
                <a:schemeClr val="bg1">
                  <a:lumMod val="99000"/>
                  <a:lumOff val="1000"/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5000" b="1" dirty="0">
                <a:solidFill>
                  <a:schemeClr val="bg1"/>
                </a:solidFill>
                <a:latin typeface="Calibri" panose="020F0502020204030204" pitchFamily="34" charset="0"/>
              </a:rPr>
              <a:t> №3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093" y="2914357"/>
            <a:ext cx="76447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Ментор</a:t>
            </a:r>
            <a:endParaRPr lang="ru-RU" sz="5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Picture 2" descr="http://xn--43-jlcuifobb.xn--p1ai/wp-content/uploads/2016/12/%D1%83%D1%8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r="13878"/>
          <a:stretch/>
        </p:blipFill>
        <p:spPr bwMode="auto">
          <a:xfrm>
            <a:off x="5943600" y="1857375"/>
            <a:ext cx="5534025" cy="389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91579"/>
            <a:ext cx="4297496" cy="24173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2312193"/>
            <a:ext cx="4739640" cy="26660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4093368"/>
            <a:ext cx="4739641" cy="2666048"/>
          </a:xfrm>
          <a:prstGeom prst="rect">
            <a:avLst/>
          </a:prstGeom>
        </p:spPr>
      </p:pic>
      <p:pic>
        <p:nvPicPr>
          <p:cNvPr id="3" name="Рисунок 2" descr="Изображение выглядит как чашка, мотоцикл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3B2999E-364B-49D9-BEEC-AF4B0F809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628800"/>
            <a:ext cx="3789040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025570" y="2793216"/>
            <a:ext cx="7893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Ход проекта 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278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66888"/>
              </p:ext>
            </p:extLst>
          </p:nvPr>
        </p:nvGraphicFramePr>
        <p:xfrm>
          <a:off x="922519" y="4415366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804989817"/>
              </p:ext>
            </p:extLst>
          </p:nvPr>
        </p:nvGraphicFramePr>
        <p:xfrm>
          <a:off x="1428750" y="2219325"/>
          <a:ext cx="10039350" cy="184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2168445" y="160337"/>
            <a:ext cx="768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Ожидание</a:t>
            </a:r>
            <a:endParaRPr lang="en-US" sz="3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57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66888"/>
              </p:ext>
            </p:extLst>
          </p:nvPr>
        </p:nvGraphicFramePr>
        <p:xfrm>
          <a:off x="922519" y="4415366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858965765"/>
              </p:ext>
            </p:extLst>
          </p:nvPr>
        </p:nvGraphicFramePr>
        <p:xfrm>
          <a:off x="1457324" y="390525"/>
          <a:ext cx="9915525" cy="3676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2168445" y="160337"/>
            <a:ext cx="7689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Реальность</a:t>
            </a:r>
            <a:endParaRPr lang="en-US" sz="3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40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77775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161357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919536" y="4869160"/>
            <a:ext cx="114863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14400" b="1" dirty="0">
                <a:ln>
                  <a:solidFill>
                    <a:schemeClr val="tx2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400" b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Wizard</a:t>
            </a:r>
            <a:r>
              <a:rPr lang="ru-RU" sz="14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4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83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424838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3622170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8009502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Архитектура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832318"/>
              </p:ext>
            </p:extLst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1149158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трелка вправо 7"/>
          <p:cNvSpPr/>
          <p:nvPr/>
        </p:nvSpPr>
        <p:spPr>
          <a:xfrm>
            <a:off x="951408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Верстка</a:t>
            </a:r>
          </a:p>
        </p:txBody>
      </p:sp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8009502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Архитектура</a:t>
            </a:r>
          </a:p>
        </p:txBody>
      </p:sp>
      <p:sp>
        <p:nvSpPr>
          <p:cNvPr id="2" name="Стрелка вправо 1"/>
          <p:cNvSpPr/>
          <p:nvPr/>
        </p:nvSpPr>
        <p:spPr>
          <a:xfrm>
            <a:off x="6420514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Дизайн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915083" y="4729691"/>
          <a:ext cx="1036954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4068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Апрель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Май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Июнь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Июль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 sz="5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Стрелка вправо 9"/>
          <p:cNvSpPr/>
          <p:nvPr/>
        </p:nvSpPr>
        <p:spPr>
          <a:xfrm>
            <a:off x="5174547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</a:rPr>
              <a:t>Сценарии</a:t>
            </a:r>
          </a:p>
        </p:txBody>
      </p:sp>
      <p:sp>
        <p:nvSpPr>
          <p:cNvPr id="9" name="Стрелка вправо 8"/>
          <p:cNvSpPr/>
          <p:nvPr/>
        </p:nvSpPr>
        <p:spPr>
          <a:xfrm>
            <a:off x="3582488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sp>
        <p:nvSpPr>
          <p:cNvPr id="5" name="Стрелка вправо 4"/>
          <p:cNvSpPr/>
          <p:nvPr/>
        </p:nvSpPr>
        <p:spPr>
          <a:xfrm>
            <a:off x="2336521" y="3544916"/>
            <a:ext cx="1980000" cy="72000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Концепция</a:t>
            </a:r>
          </a:p>
        </p:txBody>
      </p:sp>
    </p:spTree>
    <p:extLst>
      <p:ext uri="{BB962C8B-B14F-4D97-AF65-F5344CB8AC3E}">
        <p14:creationId xmlns:p14="http://schemas.microsoft.com/office/powerpoint/2010/main" val="311749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206544" y="278321"/>
            <a:ext cx="78939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Инструменты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60" name="Picture 4" descr="Image result for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6" y="2003876"/>
            <a:ext cx="4010024" cy="133333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462" name="Picture 6" descr="Image result for codep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864" y="5019676"/>
            <a:ext cx="4248081" cy="10177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464" name="Picture 8" descr="Image result for google dis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9" t="11396" r="24121" b="14377"/>
          <a:stretch/>
        </p:blipFill>
        <p:spPr bwMode="auto">
          <a:xfrm>
            <a:off x="851493" y="4175823"/>
            <a:ext cx="2176704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Image result for sla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" y="1583346"/>
            <a:ext cx="2977479" cy="12455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https://jump-studio.net/upload/medialibrary/5ef/5ef7c766369ddf15264ff4ea63869c02.jpg">
            <a:extLst>
              <a:ext uri="{FF2B5EF4-FFF2-40B4-BE49-F238E27FC236}">
                <a16:creationId xmlns:a16="http://schemas.microsoft.com/office/drawing/2014/main" id="{1E70B2B6-1D9C-4B09-8637-BFF648D4D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96" y="2405771"/>
            <a:ext cx="3311783" cy="18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ss-tricks.ru/content/data/6/jquery-icon.png">
            <a:extLst>
              <a:ext uri="{FF2B5EF4-FFF2-40B4-BE49-F238E27FC236}">
                <a16:creationId xmlns:a16="http://schemas.microsoft.com/office/drawing/2014/main" id="{F25C18EE-F5F1-4E2E-ACFF-0B6E818B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152" y="3795840"/>
            <a:ext cx="2466653" cy="26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88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71851" y="2793216"/>
            <a:ext cx="99962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Макеты и диаграммы </a:t>
            </a:r>
            <a:endParaRPr lang="en-US" sz="66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170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4" y="0"/>
            <a:ext cx="6974992" cy="33687237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14B831F-02D0-4BE4-8D3D-7D821E18C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52219"/>
              </p:ext>
            </p:extLst>
          </p:nvPr>
        </p:nvGraphicFramePr>
        <p:xfrm>
          <a:off x="0" y="692696"/>
          <a:ext cx="2567608" cy="69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9311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Первоначальный макет /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WIREFRAME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97690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7" y="-6986727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668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28" y="-14088863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86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3AFE4A-863C-45FC-8172-95EEEF0F9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0" y="-21164365"/>
            <a:ext cx="6974992" cy="336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410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085410" y="1923336"/>
            <a:ext cx="9817944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и ход проекта</a:t>
            </a:r>
          </a:p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проекта</a:t>
            </a:r>
          </a:p>
          <a:p>
            <a:pPr marL="1371600" indent="-1371600">
              <a:spcBef>
                <a:spcPts val="1800"/>
              </a:spcBef>
              <a:buFont typeface="+mj-lt"/>
              <a:buAutoNum type="arabicPeriod"/>
            </a:pPr>
            <a:r>
              <a:rPr lang="ru-RU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</a:p>
          <a:p>
            <a:pPr>
              <a:spcBef>
                <a:spcPts val="1800"/>
              </a:spcBef>
            </a:pPr>
            <a:endParaRPr lang="en-US" sz="5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0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078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" y="0"/>
            <a:ext cx="10287000" cy="685800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C5AE8A2-DD24-438B-8961-57B516F0D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332084"/>
              </p:ext>
            </p:extLst>
          </p:nvPr>
        </p:nvGraphicFramePr>
        <p:xfrm>
          <a:off x="4295800" y="145123"/>
          <a:ext cx="280831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39598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Диаграмма путей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255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8B118D-FD97-4CCF-88AC-16CF1DDF7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3711637-00F7-4416-B440-F67A52BF3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6695"/>
              </p:ext>
            </p:extLst>
          </p:nvPr>
        </p:nvGraphicFramePr>
        <p:xfrm>
          <a:off x="9624392" y="174738"/>
          <a:ext cx="25676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45196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Тематическая схема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048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0"/>
            <a:ext cx="10600880" cy="6858000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4E6735F-1444-4224-B2DB-C34B11737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1131"/>
              </p:ext>
            </p:extLst>
          </p:nvPr>
        </p:nvGraphicFramePr>
        <p:xfrm>
          <a:off x="8616280" y="2276872"/>
          <a:ext cx="2567608" cy="93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608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Диаграмма </a:t>
                      </a:r>
                      <a:r>
                        <a:rPr lang="ru-RU" sz="2400" dirty="0" err="1">
                          <a:solidFill>
                            <a:schemeClr val="tx1"/>
                          </a:solidFill>
                        </a:rPr>
                        <a:t>прецендентов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962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DE7459E-D694-4E91-B99B-532AFBF2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" y="0"/>
            <a:ext cx="10738336" cy="685800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4C774E9-6652-4E96-B516-9FA106D4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53919"/>
              </p:ext>
            </p:extLst>
          </p:nvPr>
        </p:nvGraphicFramePr>
        <p:xfrm>
          <a:off x="6744072" y="184880"/>
          <a:ext cx="263961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616">
                  <a:extLst>
                    <a:ext uri="{9D8B030D-6E8A-4147-A177-3AD203B41FA5}">
                      <a16:colId xmlns:a16="http://schemas.microsoft.com/office/drawing/2014/main" val="3814134339"/>
                    </a:ext>
                  </a:extLst>
                </a:gridCol>
              </a:tblGrid>
              <a:tr h="637896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Диаграмма последовательности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4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891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1F1D555-774D-42ED-AA5A-72C1039BB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7" y="0"/>
            <a:ext cx="1795401" cy="68580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арт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15E8724-8C99-4D1B-A3DF-EB25C6CD2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4942" y="499451"/>
            <a:ext cx="1812750" cy="324036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D099CD0-529B-4FE5-A92F-5FDD7BFE7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24" y="1420545"/>
            <a:ext cx="1807824" cy="374441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94ABE10-47B4-4AFA-AFAE-EB6146A64D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91" y="4365104"/>
            <a:ext cx="1827378" cy="208823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3392864-4C28-47FD-A7FE-2172FD83A4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63" y="1448780"/>
            <a:ext cx="1826783" cy="396044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0A49296-F0BC-4883-8ADA-4050DD175F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251" y="499451"/>
            <a:ext cx="1804035" cy="2890786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E3D2D2D-86CB-4DF3-9B0F-F5ECCD0A4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03" y="4107843"/>
            <a:ext cx="179424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792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464776" y="2545080"/>
            <a:ext cx="95842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82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Запись экрана 5">
            <a:hlinkClick r:id="" action="ppaction://media"/>
            <a:extLst>
              <a:ext uri="{FF2B5EF4-FFF2-40B4-BE49-F238E27FC236}">
                <a16:creationId xmlns:a16="http://schemas.microsoft.com/office/drawing/2014/main" id="{D8C9309F-CF0B-4826-969E-3514F600CD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06438"/>
            <a:ext cx="12192000" cy="54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kinovolna.tv/wp-content/uploads/2014/07/image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2"/>
            <a:ext cx="10454640" cy="684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607776" y="1801800"/>
            <a:ext cx="95842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Вопросы?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7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www.wallpapersbyte.com/wp-content/uploads/2015/08/Terminator-Genisys-Robot-Skull-Face-Machine-Red-Eye-WallpapersByte-com-2560x160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67696" y="1670472"/>
            <a:ext cx="789393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проекта </a:t>
            </a:r>
            <a:endParaRPr lang="en-US" sz="10000" b="1" i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9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47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ая выноска 6"/>
          <p:cNvSpPr/>
          <p:nvPr/>
        </p:nvSpPr>
        <p:spPr>
          <a:xfrm>
            <a:off x="218661" y="4025348"/>
            <a:ext cx="1967948" cy="1123121"/>
          </a:xfrm>
          <a:prstGeom prst="wedgeRectCallout">
            <a:avLst>
              <a:gd name="adj1" fmla="val 33892"/>
              <a:gd name="adj2" fmla="val -2182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менеджер</a:t>
            </a:r>
            <a:r>
              <a:rPr lang="en-US" dirty="0"/>
              <a:t> </a:t>
            </a:r>
            <a:r>
              <a:rPr lang="ru-RU" dirty="0"/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87954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ая выноска 8"/>
          <p:cNvSpPr/>
          <p:nvPr/>
        </p:nvSpPr>
        <p:spPr>
          <a:xfrm>
            <a:off x="9608502" y="3292984"/>
            <a:ext cx="2147893" cy="1123121"/>
          </a:xfrm>
          <a:prstGeom prst="wedgeRectCallout">
            <a:avLst>
              <a:gd name="adj1" fmla="val -45469"/>
              <a:gd name="adj2" fmla="val -9832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Веб-</a:t>
            </a:r>
            <a:r>
              <a:rPr lang="ru-RU" dirty="0" err="1"/>
              <a:t>аналтик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1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505" y="229944"/>
            <a:ext cx="3240745" cy="3240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52" y="3387866"/>
            <a:ext cx="3120029" cy="3120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8973" y="184879"/>
            <a:ext cx="3262557" cy="326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3873" y="3392011"/>
            <a:ext cx="3288416" cy="3288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5658" y="244437"/>
            <a:ext cx="3435102" cy="3435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ая выноска 7"/>
          <p:cNvSpPr/>
          <p:nvPr/>
        </p:nvSpPr>
        <p:spPr>
          <a:xfrm>
            <a:off x="3131838" y="0"/>
            <a:ext cx="1967948" cy="1123121"/>
          </a:xfrm>
          <a:prstGeom prst="wedgeRectCallout">
            <a:avLst>
              <a:gd name="adj1" fmla="val 78662"/>
              <a:gd name="adj2" fmla="val 1633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Я – Архитектор</a:t>
            </a:r>
          </a:p>
        </p:txBody>
      </p:sp>
    </p:spTree>
    <p:extLst>
      <p:ext uri="{BB962C8B-B14F-4D97-AF65-F5344CB8AC3E}">
        <p14:creationId xmlns:p14="http://schemas.microsoft.com/office/powerpoint/2010/main" val="23093906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146</Words>
  <Application>Microsoft Office PowerPoint</Application>
  <PresentationFormat>Широкоэкранный</PresentationFormat>
  <Paragraphs>92</Paragraphs>
  <Slides>47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0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ActiveCloud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Piakarski</dc:creator>
  <cp:lastModifiedBy>user</cp:lastModifiedBy>
  <cp:revision>29</cp:revision>
  <dcterms:created xsi:type="dcterms:W3CDTF">2017-07-15T15:51:48Z</dcterms:created>
  <dcterms:modified xsi:type="dcterms:W3CDTF">2017-07-17T10:05:04Z</dcterms:modified>
</cp:coreProperties>
</file>